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70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096" y="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76636-43A7-4027-9166-0F5AE5FC685E}" type="datetimeFigureOut">
              <a:rPr lang="en-GB" smtClean="0"/>
              <a:pPr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F0DAB-43AD-4D73-BB4A-84C29F13D47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76636-43A7-4027-9166-0F5AE5FC685E}" type="datetimeFigureOut">
              <a:rPr lang="en-GB" smtClean="0"/>
              <a:pPr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F0DAB-43AD-4D73-BB4A-84C29F13D47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76636-43A7-4027-9166-0F5AE5FC685E}" type="datetimeFigureOut">
              <a:rPr lang="en-GB" smtClean="0"/>
              <a:pPr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F0DAB-43AD-4D73-BB4A-84C29F13D47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76636-43A7-4027-9166-0F5AE5FC685E}" type="datetimeFigureOut">
              <a:rPr lang="en-GB" smtClean="0"/>
              <a:pPr/>
              <a:t>23/03/2020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F0DAB-43AD-4D73-BB4A-84C29F13D47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76636-43A7-4027-9166-0F5AE5FC685E}" type="datetimeFigureOut">
              <a:rPr lang="en-GB" smtClean="0"/>
              <a:pPr/>
              <a:t>23/03/2020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F0DAB-43AD-4D73-BB4A-84C29F13D47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76636-43A7-4027-9166-0F5AE5FC685E}" type="datetimeFigureOut">
              <a:rPr lang="en-GB" smtClean="0"/>
              <a:pPr/>
              <a:t>23/03/2020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F0DAB-43AD-4D73-BB4A-84C29F13D47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76636-43A7-4027-9166-0F5AE5FC685E}" type="datetimeFigureOut">
              <a:rPr lang="en-GB" smtClean="0"/>
              <a:pPr/>
              <a:t>23/03/2020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F0DAB-43AD-4D73-BB4A-84C29F13D47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76636-43A7-4027-9166-0F5AE5FC685E}" type="datetimeFigureOut">
              <a:rPr lang="en-GB" smtClean="0"/>
              <a:pPr/>
              <a:t>23/03/2020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F0DAB-43AD-4D73-BB4A-84C29F13D47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76636-43A7-4027-9166-0F5AE5FC685E}" type="datetimeFigureOut">
              <a:rPr lang="en-GB" smtClean="0"/>
              <a:pPr/>
              <a:t>23/03/2020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F0DAB-43AD-4D73-BB4A-84C29F13D47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76636-43A7-4027-9166-0F5AE5FC685E}" type="datetimeFigureOut">
              <a:rPr lang="en-GB" smtClean="0"/>
              <a:pPr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F0DAB-43AD-4D73-BB4A-84C29F13D47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76636-43A7-4027-9166-0F5AE5FC685E}" type="datetimeFigureOut">
              <a:rPr lang="en-GB" smtClean="0"/>
              <a:pPr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F0DAB-43AD-4D73-BB4A-84C29F13D47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376636-43A7-4027-9166-0F5AE5FC685E}" type="datetimeFigureOut">
              <a:rPr lang="en-GB" smtClean="0"/>
              <a:pPr/>
              <a:t>23/03/2020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6F0DAB-43AD-4D73-BB4A-84C29F13D478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6600" b="1" dirty="0" smtClean="0"/>
              <a:t>Greater Depth </a:t>
            </a:r>
            <a:endParaRPr lang="en-GB" sz="66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Examples of concept cartoons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8454" t="7180" r="24755" b="16040"/>
          <a:stretch>
            <a:fillRect/>
          </a:stretch>
        </p:blipFill>
        <p:spPr bwMode="auto">
          <a:xfrm>
            <a:off x="395536" y="260648"/>
            <a:ext cx="8352928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18454" t="8657" r="25096" b="17516"/>
          <a:stretch>
            <a:fillRect/>
          </a:stretch>
        </p:blipFill>
        <p:spPr bwMode="auto">
          <a:xfrm>
            <a:off x="395536" y="260648"/>
            <a:ext cx="8424936" cy="6264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18454" t="7180" r="25096" b="17516"/>
          <a:stretch>
            <a:fillRect/>
          </a:stretch>
        </p:blipFill>
        <p:spPr bwMode="auto">
          <a:xfrm>
            <a:off x="539552" y="332656"/>
            <a:ext cx="8208912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18454" t="7180" r="25095" b="16040"/>
          <a:stretch>
            <a:fillRect/>
          </a:stretch>
        </p:blipFill>
        <p:spPr bwMode="auto">
          <a:xfrm>
            <a:off x="467544" y="332655"/>
            <a:ext cx="8208912" cy="5891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 l="18454" t="7180" r="24772" b="16040"/>
          <a:stretch>
            <a:fillRect/>
          </a:stretch>
        </p:blipFill>
        <p:spPr bwMode="auto">
          <a:xfrm>
            <a:off x="539552" y="260648"/>
            <a:ext cx="8064896" cy="6264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l="18454" t="8046" r="25096" b="17516"/>
          <a:stretch>
            <a:fillRect/>
          </a:stretch>
        </p:blipFill>
        <p:spPr bwMode="auto">
          <a:xfrm>
            <a:off x="467544" y="332656"/>
            <a:ext cx="8064896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 l="18454" t="8657" r="25244" b="16039"/>
          <a:stretch>
            <a:fillRect/>
          </a:stretch>
        </p:blipFill>
        <p:spPr bwMode="auto">
          <a:xfrm>
            <a:off x="467544" y="260648"/>
            <a:ext cx="8280920" cy="6264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 l="18454" t="8657" r="24759" b="17516"/>
          <a:stretch>
            <a:fillRect/>
          </a:stretch>
        </p:blipFill>
        <p:spPr bwMode="auto">
          <a:xfrm>
            <a:off x="467544" y="332656"/>
            <a:ext cx="8280920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 l="18626" t="7180" r="25267" b="16040"/>
          <a:stretch>
            <a:fillRect/>
          </a:stretch>
        </p:blipFill>
        <p:spPr bwMode="auto">
          <a:xfrm>
            <a:off x="611560" y="332655"/>
            <a:ext cx="8064896" cy="5723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/>
          <a:lstStyle/>
          <a:p>
            <a:endParaRPr lang="en-GB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 l="18454" t="8657" r="24759" b="17516"/>
          <a:stretch>
            <a:fillRect/>
          </a:stretch>
        </p:blipFill>
        <p:spPr bwMode="auto">
          <a:xfrm>
            <a:off x="467544" y="260648"/>
            <a:ext cx="8280920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 l="18454" t="8973" r="25096" b="17516"/>
          <a:stretch>
            <a:fillRect/>
          </a:stretch>
        </p:blipFill>
        <p:spPr bwMode="auto">
          <a:xfrm>
            <a:off x="539552" y="404664"/>
            <a:ext cx="8136904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 l="18454" t="8657" r="24763" b="16039"/>
          <a:stretch>
            <a:fillRect/>
          </a:stretch>
        </p:blipFill>
        <p:spPr bwMode="auto">
          <a:xfrm>
            <a:off x="539552" y="260648"/>
            <a:ext cx="8208912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 l="18454" t="8657" r="25096" b="17516"/>
          <a:stretch>
            <a:fillRect/>
          </a:stretch>
        </p:blipFill>
        <p:spPr bwMode="auto">
          <a:xfrm>
            <a:off x="467544" y="332656"/>
            <a:ext cx="8136904" cy="5983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7624" t="7180" r="24265" b="17516"/>
          <a:stretch>
            <a:fillRect/>
          </a:stretch>
        </p:blipFill>
        <p:spPr bwMode="auto">
          <a:xfrm>
            <a:off x="467544" y="260648"/>
            <a:ext cx="8280920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19093" t="7383" r="24457" b="17314"/>
          <a:stretch>
            <a:fillRect/>
          </a:stretch>
        </p:blipFill>
        <p:spPr bwMode="auto">
          <a:xfrm>
            <a:off x="467544" y="332656"/>
            <a:ext cx="8280920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19066" t="8859" r="25314" b="17314"/>
          <a:stretch>
            <a:fillRect/>
          </a:stretch>
        </p:blipFill>
        <p:spPr bwMode="auto">
          <a:xfrm>
            <a:off x="395536" y="332656"/>
            <a:ext cx="8352928" cy="6072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18126" t="7180" r="25096" b="17325"/>
          <a:stretch>
            <a:fillRect/>
          </a:stretch>
        </p:blipFill>
        <p:spPr bwMode="auto">
          <a:xfrm>
            <a:off x="539552" y="260648"/>
            <a:ext cx="8136904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 l="18454" t="8657" r="24265" b="17516"/>
          <a:stretch>
            <a:fillRect/>
          </a:stretch>
        </p:blipFill>
        <p:spPr bwMode="auto">
          <a:xfrm>
            <a:off x="611560" y="188640"/>
            <a:ext cx="8280920" cy="633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l="18263" t="7705" r="24456" b="15838"/>
          <a:stretch>
            <a:fillRect/>
          </a:stretch>
        </p:blipFill>
        <p:spPr bwMode="auto">
          <a:xfrm>
            <a:off x="467544" y="404664"/>
            <a:ext cx="8352928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 l="18454" t="7180" r="24755" b="16040"/>
          <a:stretch>
            <a:fillRect/>
          </a:stretch>
        </p:blipFill>
        <p:spPr bwMode="auto">
          <a:xfrm>
            <a:off x="395536" y="188640"/>
            <a:ext cx="8352928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 l="21993" t="10336" r="20727" b="12884"/>
          <a:stretch>
            <a:fillRect/>
          </a:stretch>
        </p:blipFill>
        <p:spPr bwMode="auto">
          <a:xfrm>
            <a:off x="683568" y="332656"/>
            <a:ext cx="8136904" cy="6132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 l="21775" t="10133" r="20945" b="13087"/>
          <a:stretch>
            <a:fillRect/>
          </a:stretch>
        </p:blipFill>
        <p:spPr bwMode="auto">
          <a:xfrm>
            <a:off x="467544" y="260648"/>
            <a:ext cx="8208912" cy="633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Sources of Inspiration: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NCETM, Progression Maps with Reasoning</a:t>
            </a:r>
          </a:p>
          <a:p>
            <a:r>
              <a:rPr lang="en-GB" dirty="0" smtClean="0"/>
              <a:t>NCETM, Mastery Assessment booklets</a:t>
            </a:r>
          </a:p>
          <a:p>
            <a:endParaRPr lang="en-GB" dirty="0"/>
          </a:p>
          <a:p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</TotalTime>
  <Words>21</Words>
  <Application>Microsoft Office PowerPoint</Application>
  <PresentationFormat>On-screen Show (4:3)</PresentationFormat>
  <Paragraphs>5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Greater Depth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Sources of Inspiration: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Greater Depth</dc:title>
  <dc:creator>Helen</dc:creator>
  <cp:lastModifiedBy>Chris Talbot</cp:lastModifiedBy>
  <cp:revision>6</cp:revision>
  <dcterms:created xsi:type="dcterms:W3CDTF">2019-04-28T16:34:12Z</dcterms:created>
  <dcterms:modified xsi:type="dcterms:W3CDTF">2020-03-23T22:21:24Z</dcterms:modified>
</cp:coreProperties>
</file>